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71" r:id="rId10"/>
    <p:sldId id="274" r:id="rId11"/>
    <p:sldId id="270" r:id="rId12"/>
    <p:sldId id="272" r:id="rId13"/>
    <p:sldId id="279" r:id="rId14"/>
    <p:sldId id="280" r:id="rId15"/>
    <p:sldId id="269" r:id="rId16"/>
    <p:sldId id="273" r:id="rId17"/>
    <p:sldId id="264" r:id="rId18"/>
    <p:sldId id="267" r:id="rId19"/>
    <p:sldId id="268" r:id="rId20"/>
    <p:sldId id="278" r:id="rId21"/>
    <p:sldId id="283" r:id="rId22"/>
    <p:sldId id="281" r:id="rId23"/>
    <p:sldId id="282" r:id="rId24"/>
    <p:sldId id="277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54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aholab/moose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rdfmg.ne.ncsu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1CA9-9433-CA49-AB87-5F27A00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835150"/>
            <a:ext cx="92075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CD3AB-5529-ED44-986F-7AB129B1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97" y="3235591"/>
            <a:ext cx="8063006" cy="3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9EA79-A233-ED48-B873-BB39F3F5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956051"/>
            <a:ext cx="9207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492-341F-C145-9769-0F2F2A75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238376"/>
            <a:ext cx="9499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51015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D2E-E038-F04F-9C8A-D9D8438D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GenericConstantMaterials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A7A-D431-124E-A5A2-9978A641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9A3F-CA3D-C147-AB45-39C37D3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3229118"/>
            <a:ext cx="9368118" cy="17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065-04F2-0D43-B49E-1414BA1C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5469-5FED-0541-8A92-ABF2BCA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964B-7B32-AB40-9B8C-24B9DF5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323665"/>
            <a:ext cx="81534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CEA2F-8DEE-A044-BB10-BDD537C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575175"/>
            <a:ext cx="83947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DD0F0-C72B-5A4D-8188-47440CB1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957855"/>
            <a:ext cx="243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Solve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12E9-E3F4-D645-8A17-DBED0DF40B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9516"/>
            <a:ext cx="12192000" cy="43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  <a:p>
            <a:r>
              <a:rPr lang="en-US" dirty="0"/>
              <a:t>But, if you try peacock, and it works for you,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69859" cy="396567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A57F3-0226-8C47-9173-1FC3E0812EC5}"/>
              </a:ext>
            </a:extLst>
          </p:cNvPr>
          <p:cNvSpPr/>
          <p:nvPr/>
        </p:nvSpPr>
        <p:spPr>
          <a:xfrm>
            <a:off x="5979459" y="21604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Phase Field</a:t>
            </a:r>
            <a:br>
              <a:rPr lang="en-US" sz="2400" dirty="0"/>
            </a:br>
            <a:r>
              <a:rPr lang="en-US" sz="2400" dirty="0"/>
              <a:t>Porous Flow</a:t>
            </a:r>
            <a:br>
              <a:rPr lang="en-US" sz="2400" dirty="0"/>
            </a:br>
            <a:r>
              <a:rPr lang="en-US" sz="2400" dirty="0" err="1"/>
              <a:t>rDG</a:t>
            </a:r>
            <a:br>
              <a:rPr lang="en-US" sz="2400" dirty="0"/>
            </a:br>
            <a:r>
              <a:rPr lang="en-US" sz="2400" dirty="0"/>
              <a:t>Stochastic Tools</a:t>
            </a:r>
            <a:br>
              <a:rPr lang="en-US" sz="2400" dirty="0"/>
            </a:br>
            <a:r>
              <a:rPr lang="en-US" sz="2400" dirty="0"/>
              <a:t>Tensor (solid) Mechanics</a:t>
            </a:r>
            <a:br>
              <a:rPr lang="en-US" sz="2400" dirty="0"/>
            </a:br>
            <a:r>
              <a:rPr lang="en-US" sz="2400" dirty="0"/>
              <a:t>XFEM</a:t>
            </a:r>
            <a:br>
              <a:rPr lang="en-US" sz="2400" dirty="0"/>
            </a:br>
            <a:r>
              <a:rPr lang="en-US" sz="2400" dirty="0"/>
              <a:t>Shallow Water (work in progress)</a:t>
            </a:r>
            <a:br>
              <a:rPr lang="en-US" sz="2400" dirty="0"/>
            </a:br>
            <a:r>
              <a:rPr lang="en-US" sz="2400" dirty="0"/>
              <a:t>Ray Tracing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8E3-4A8C-F440-B94C-618F50DE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8E-E713-D74B-8FF8-907C42F1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stepped example/tutorial lives in:</a:t>
            </a:r>
          </a:p>
          <a:p>
            <a:pPr lvl="1"/>
            <a:r>
              <a:rPr lang="en-US" dirty="0"/>
              <a:t>moose/tutorials/</a:t>
            </a:r>
            <a:r>
              <a:rPr lang="en-US" dirty="0" err="1"/>
              <a:t>darcy_thermo_mech</a:t>
            </a:r>
            <a:endParaRPr lang="en-US" dirty="0"/>
          </a:p>
          <a:p>
            <a:r>
              <a:rPr lang="en-US" dirty="0"/>
              <a:t>This tutorial has 11 steps where they add complexity to a moose input file/physics problem</a:t>
            </a:r>
          </a:p>
          <a:p>
            <a:r>
              <a:rPr lang="en-US" dirty="0"/>
              <a:t>This is a VERY valuable exercise to work through</a:t>
            </a:r>
          </a:p>
          <a:p>
            <a:r>
              <a:rPr lang="en-US" dirty="0"/>
              <a:t>Tip : ./</a:t>
            </a:r>
            <a:r>
              <a:rPr lang="en-US" dirty="0" err="1"/>
              <a:t>mooseapp</a:t>
            </a:r>
            <a:r>
              <a:rPr lang="en-US" dirty="0"/>
              <a:t>-opt --dump &gt; </a:t>
            </a:r>
            <a:r>
              <a:rPr lang="en-US" dirty="0" err="1"/>
              <a:t>syntax.out</a:t>
            </a:r>
            <a:r>
              <a:rPr lang="en-US" dirty="0"/>
              <a:t> creates a file “</a:t>
            </a:r>
            <a:r>
              <a:rPr lang="en-US" dirty="0" err="1"/>
              <a:t>syntax.out</a:t>
            </a:r>
            <a:r>
              <a:rPr lang="en-US" dirty="0"/>
              <a:t>” with all of the moose syntax and usage</a:t>
            </a:r>
          </a:p>
          <a:p>
            <a:r>
              <a:rPr lang="en-US" dirty="0"/>
              <a:t>Better tip: </a:t>
            </a:r>
            <a:r>
              <a:rPr lang="en-US" dirty="0" err="1"/>
              <a:t>mooseframework.org</a:t>
            </a:r>
            <a:r>
              <a:rPr lang="en-US" dirty="0"/>
              <a:t> is a great resource with everything documented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59DD-6F6C-E54B-9D94-0719D8A5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F5E-F65E-184A-B896-54C296ED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MOOSE on RDFMG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E026-C2DF-1F42-8F6A-9ACA7F20E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mkdir</a:t>
            </a:r>
            <a:r>
              <a:rPr lang="en-US" sz="1200" dirty="0"/>
              <a:t> projects</a:t>
            </a:r>
          </a:p>
          <a:p>
            <a:r>
              <a:rPr lang="en-US" sz="1200" dirty="0"/>
              <a:t>cd projects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git clone </a:t>
            </a:r>
            <a:r>
              <a:rPr lang="en-US" sz="1200" u="sng" dirty="0">
                <a:hlinkClick r:id="rId2"/>
              </a:rPr>
              <a:t>https://github.com/idaholab/moose.git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module load GCC/8.3.0-2.32</a:t>
            </a:r>
          </a:p>
          <a:p>
            <a:r>
              <a:rPr lang="en-US" sz="1200" dirty="0"/>
              <a:t>module load </a:t>
            </a:r>
            <a:r>
              <a:rPr lang="en-US" sz="1200" dirty="0" err="1"/>
              <a:t>OpenMPI</a:t>
            </a:r>
            <a:r>
              <a:rPr lang="en-US" sz="1200" dirty="0"/>
              <a:t>/4.0.1-GCC-8.3.0-2.32</a:t>
            </a:r>
          </a:p>
          <a:p>
            <a:r>
              <a:rPr lang="en-US" sz="1200" dirty="0"/>
              <a:t>module load </a:t>
            </a:r>
            <a:r>
              <a:rPr lang="en-US" sz="1200" dirty="0" err="1"/>
              <a:t>cmake</a:t>
            </a:r>
            <a:r>
              <a:rPr lang="en-US" sz="1200" dirty="0"/>
              <a:t>/3.6.3</a:t>
            </a:r>
          </a:p>
          <a:p>
            <a:r>
              <a:rPr lang="en-US" sz="1200" dirty="0"/>
              <a:t>module load </a:t>
            </a:r>
            <a:r>
              <a:rPr lang="en-US" sz="1200" dirty="0" err="1"/>
              <a:t>PETSc</a:t>
            </a:r>
            <a:r>
              <a:rPr lang="en-US" sz="1200" dirty="0"/>
              <a:t>/3.9.1-foss-2018a-downloaded-deps</a:t>
            </a:r>
          </a:p>
          <a:p>
            <a:r>
              <a:rPr lang="en-US" sz="1200" dirty="0"/>
              <a:t>module load Python/3.7.4-GCCcore-8.3.0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cd moose</a:t>
            </a:r>
          </a:p>
          <a:p>
            <a:r>
              <a:rPr lang="en-US" sz="1200" dirty="0"/>
              <a:t>./scripts/</a:t>
            </a:r>
            <a:r>
              <a:rPr lang="en-US" sz="1200" dirty="0" err="1"/>
              <a:t>update_and_rebuild_libmesh.sh</a:t>
            </a:r>
            <a:r>
              <a:rPr lang="en-US" sz="1200" dirty="0"/>
              <a:t>      ## Note: this step takes a while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cd test</a:t>
            </a:r>
          </a:p>
          <a:p>
            <a:r>
              <a:rPr lang="en-US" sz="1200" dirty="0"/>
              <a:t>make -j 4</a:t>
            </a:r>
          </a:p>
          <a:p>
            <a:r>
              <a:rPr lang="en-US" sz="1200" dirty="0"/>
              <a:t>./</a:t>
            </a:r>
            <a:r>
              <a:rPr lang="en-US" sz="1200" dirty="0" err="1"/>
              <a:t>run_tests</a:t>
            </a:r>
            <a:r>
              <a:rPr lang="en-US" sz="1200" dirty="0"/>
              <a:t> -j 4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1CB0-CACB-B341-9D3B-E0847D0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1C85-E675-754A-A877-955946B0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App and compiling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CB57B-565E-8D43-9B15-9FD87C8C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9D84-77E4-DF46-AB7B-C54CDF31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" y="2765611"/>
            <a:ext cx="91694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14D3C-7623-DF42-9530-E316544C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9" y="4569525"/>
            <a:ext cx="91313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83966-EC8C-3A48-90F0-6A6E920B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141724"/>
            <a:ext cx="6438900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5E916-2931-0B4F-B7F3-3B54792827F5}"/>
              </a:ext>
            </a:extLst>
          </p:cNvPr>
          <p:cNvSpPr txBox="1"/>
          <p:nvPr/>
        </p:nvSpPr>
        <p:spPr>
          <a:xfrm>
            <a:off x="1084729" y="3667093"/>
            <a:ext cx="306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dirty="0" err="1"/>
              <a:t>makefile</a:t>
            </a:r>
            <a:r>
              <a:rPr lang="en-US" dirty="0"/>
              <a:t> to match right-&gt;</a:t>
            </a:r>
          </a:p>
          <a:p>
            <a:r>
              <a:rPr lang="en-US" dirty="0"/>
              <a:t>vi </a:t>
            </a:r>
            <a:r>
              <a:rPr lang="en-US" dirty="0" err="1"/>
              <a:t>Makefile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4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71D4-C3C4-5C43-BC17-31EC2900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bash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81B5-868D-A64F-854C-60AEB06A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get on the cluster</a:t>
            </a:r>
          </a:p>
          <a:p>
            <a:r>
              <a:rPr lang="en-US" dirty="0"/>
              <a:t>sftp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transfer files to/from cluster</a:t>
            </a:r>
          </a:p>
          <a:p>
            <a:r>
              <a:rPr lang="en-US" dirty="0"/>
              <a:t>ls : list files in a directory; </a:t>
            </a:r>
            <a:r>
              <a:rPr lang="en-US" dirty="0" err="1"/>
              <a:t>pwd</a:t>
            </a:r>
            <a:r>
              <a:rPr lang="en-US" dirty="0"/>
              <a:t>: print working directory; cd : change directory; </a:t>
            </a:r>
            <a:r>
              <a:rPr lang="en-US" dirty="0" err="1"/>
              <a:t>cp</a:t>
            </a:r>
            <a:r>
              <a:rPr lang="en-US" dirty="0"/>
              <a:t> : copy a file </a:t>
            </a:r>
          </a:p>
          <a:p>
            <a:r>
              <a:rPr lang="en-US" dirty="0"/>
              <a:t>vi : file editor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 edit the file; esc : stop editing</a:t>
            </a:r>
          </a:p>
          <a:p>
            <a:pPr lvl="1"/>
            <a:r>
              <a:rPr lang="en-US" dirty="0"/>
              <a:t>:w : save file</a:t>
            </a:r>
          </a:p>
          <a:p>
            <a:pPr lvl="1"/>
            <a:r>
              <a:rPr lang="en-US" dirty="0"/>
              <a:t>:q : close file</a:t>
            </a:r>
          </a:p>
          <a:p>
            <a:r>
              <a:rPr lang="en-US" dirty="0" err="1"/>
              <a:t>slurm</a:t>
            </a:r>
            <a:r>
              <a:rPr lang="en-US" dirty="0"/>
              <a:t> is the submission manager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submit.sh</a:t>
            </a:r>
            <a:r>
              <a:rPr lang="en-US" dirty="0"/>
              <a:t>: submit job with submit script</a:t>
            </a:r>
          </a:p>
          <a:p>
            <a:pPr lvl="1"/>
            <a:r>
              <a:rPr lang="en-US" dirty="0" err="1"/>
              <a:t>squeue</a:t>
            </a:r>
            <a:r>
              <a:rPr lang="en-US" dirty="0"/>
              <a:t> : check status of jobs</a:t>
            </a:r>
          </a:p>
          <a:p>
            <a:r>
              <a:rPr lang="en-US" dirty="0"/>
              <a:t>I will provide you will a submit script that you will need to lightly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E15-B654-B042-8E84-8FBEE6F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A53C-B601-344D-BB6C-C144C19C902A}"/>
              </a:ext>
            </a:extLst>
          </p:cNvPr>
          <p:cNvSpPr/>
          <p:nvPr/>
        </p:nvSpPr>
        <p:spPr>
          <a:xfrm>
            <a:off x="6651811" y="2122956"/>
            <a:ext cx="2877672" cy="407894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263C4-2011-2F4C-9640-AC5B4D2FFF98}"/>
              </a:ext>
            </a:extLst>
          </p:cNvPr>
          <p:cNvSpPr/>
          <p:nvPr/>
        </p:nvSpPr>
        <p:spPr>
          <a:xfrm>
            <a:off x="9529483" y="2122956"/>
            <a:ext cx="797858" cy="40789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977BC-41AE-5748-982F-B0B0A7CF4573}"/>
              </a:ext>
            </a:extLst>
          </p:cNvPr>
          <p:cNvSpPr/>
          <p:nvPr/>
        </p:nvSpPr>
        <p:spPr>
          <a:xfrm>
            <a:off x="10327341" y="2122956"/>
            <a:ext cx="797858" cy="40789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/>
          <p:nvPr/>
        </p:nvCxnSpPr>
        <p:spPr>
          <a:xfrm>
            <a:off x="6651811" y="2024343"/>
            <a:ext cx="28776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9529483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327341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6571130" y="2122956"/>
            <a:ext cx="0" cy="4078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52577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Fuel pin dimensions listed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Fuel thermal conductivity: 0.3 W/cm-K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Cladding thermal conductivity: 0.17 W/cm-K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 thermal conductivity: 0.1 W/cm-K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 cladding: 500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Mesh: 100x100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temperature profile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Steady-state: Volumetric/Areal heating rate: Q = 250 W/cm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for centerline temperature vs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Transient: Volumetric/Areal heating rate: Q = 150*EXP(-0.03*time)+250, for up to t=200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submit input files, output files, and your results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727037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108142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9906000" y="3845859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7270377" y="16550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085730" y="164175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0.1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9941860" y="1640210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5504329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394589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04B8-6084-1F46-8AEF-3E8EA0A5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C32F-2C02-D649-ADEF-F2FFB870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all’s presentations!</a:t>
            </a:r>
          </a:p>
          <a:p>
            <a:endParaRPr lang="en-US" dirty="0"/>
          </a:p>
          <a:p>
            <a:r>
              <a:rPr lang="en-US" dirty="0"/>
              <a:t>Will also do MOOSE questions, and topics, if time</a:t>
            </a:r>
          </a:p>
          <a:p>
            <a:endParaRPr lang="en-US" dirty="0"/>
          </a:p>
          <a:p>
            <a:r>
              <a:rPr lang="en-US" dirty="0"/>
              <a:t>Reminder: office hours tomorrow, good opportunity if you have MOOSE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50E7-4FE0-9141-933D-A34A0578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3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7C09-B2AE-9D4A-8CE1-E88ACD42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F28BC-3193-5748-BF99-58927EC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BDE9-30AF-6340-BCAE-2030D212B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1639377"/>
            <a:ext cx="7178190" cy="174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47F0-CCD7-4348-BD47-AB48AC4CF6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3383124"/>
            <a:ext cx="7178190" cy="3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53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</TotalTime>
  <Words>665</Words>
  <Application>Microsoft Macintosh PowerPoint</Application>
  <PresentationFormat>Widescreen</PresentationFormat>
  <Paragraphs>122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Calibri</vt:lpstr>
      <vt:lpstr>NCStateU-horizontal-left-logo</vt:lpstr>
      <vt:lpstr>MOOSE– Massively Object-Oriented Simulation Environment</vt:lpstr>
      <vt:lpstr>MOOSE Physics Modules </vt:lpstr>
      <vt:lpstr>PowerPoint Presentation</vt:lpstr>
      <vt:lpstr>Governing Equations</vt:lpstr>
      <vt:lpstr>Input Files</vt:lpstr>
      <vt:lpstr>Input File</vt:lpstr>
      <vt:lpstr>PowerPoint Presentation</vt:lpstr>
      <vt:lpstr>Run Example via Command Line</vt:lpstr>
      <vt:lpstr>Mesh</vt:lpstr>
      <vt:lpstr>Variables</vt:lpstr>
      <vt:lpstr>Kernel</vt:lpstr>
      <vt:lpstr>Materials</vt:lpstr>
      <vt:lpstr>GenericConstantMaterials</vt:lpstr>
      <vt:lpstr>Boundary Conditions</vt:lpstr>
      <vt:lpstr>MOOSE Solve Types</vt:lpstr>
      <vt:lpstr>Outputs</vt:lpstr>
      <vt:lpstr>Visualization</vt:lpstr>
      <vt:lpstr>Paraview</vt:lpstr>
      <vt:lpstr>MOOSE C++ Fundamentals</vt:lpstr>
      <vt:lpstr>Tutorials/Examples</vt:lpstr>
      <vt:lpstr>Building MOOSE on RDFMG cluster </vt:lpstr>
      <vt:lpstr>Making your own App and compiling</vt:lpstr>
      <vt:lpstr>Handy bash commands</vt:lpstr>
      <vt:lpstr>MOOSE Project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 Beeler</cp:lastModifiedBy>
  <cp:revision>30</cp:revision>
  <dcterms:created xsi:type="dcterms:W3CDTF">2020-03-31T19:38:56Z</dcterms:created>
  <dcterms:modified xsi:type="dcterms:W3CDTF">2020-04-07T15:46:14Z</dcterms:modified>
</cp:coreProperties>
</file>